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304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89" r:id="rId17"/>
    <p:sldId id="287" r:id="rId18"/>
    <p:sldId id="288" r:id="rId19"/>
    <p:sldId id="275" r:id="rId20"/>
    <p:sldId id="276" r:id="rId21"/>
    <p:sldId id="277" r:id="rId22"/>
    <p:sldId id="270" r:id="rId23"/>
    <p:sldId id="278" r:id="rId24"/>
    <p:sldId id="271" r:id="rId25"/>
    <p:sldId id="279" r:id="rId26"/>
    <p:sldId id="280" r:id="rId27"/>
    <p:sldId id="290" r:id="rId28"/>
    <p:sldId id="281" r:id="rId29"/>
    <p:sldId id="282" r:id="rId30"/>
    <p:sldId id="291" r:id="rId31"/>
    <p:sldId id="302" r:id="rId32"/>
    <p:sldId id="297" r:id="rId33"/>
    <p:sldId id="298" r:id="rId34"/>
    <p:sldId id="303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6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6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8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25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50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88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3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5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3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7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7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0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5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TALLER DE PROGRAMACI</a:t>
            </a:r>
            <a:r>
              <a:rPr lang="es-EC" dirty="0" err="1" smtClean="0"/>
              <a:t>Ó</a:t>
            </a:r>
            <a:r>
              <a:rPr lang="en-US" dirty="0" smtClean="0"/>
              <a:t>N WEB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ANDY SANCHEZ GONZALEZ =V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4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4131" y="-1199111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5311371" y="4182917"/>
            <a:ext cx="3666374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201006" y="4925607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832600" y="4889500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7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1600" y="-16764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823200" y="5143500"/>
            <a:ext cx="6350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-2667000" y="571500"/>
            <a:ext cx="1435100" cy="127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3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-177800" y="4508500"/>
            <a:ext cx="29337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616700" y="2273300"/>
            <a:ext cx="29337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762500" y="2933700"/>
            <a:ext cx="1041400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413500" y="2844800"/>
            <a:ext cx="1181100" cy="749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ACTIVIDADES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Caso de Estudio:  </a:t>
            </a:r>
            <a:endParaRPr lang="es-ES" dirty="0" smtClean="0"/>
          </a:p>
          <a:p>
            <a:pPr lvl="1"/>
            <a:r>
              <a:rPr lang="es-ES" dirty="0" smtClean="0"/>
              <a:t>Sistema </a:t>
            </a:r>
            <a:r>
              <a:rPr lang="es-ES" dirty="0"/>
              <a:t>de Facturación Web Módulo de Consultas       </a:t>
            </a:r>
          </a:p>
          <a:p>
            <a:pPr lvl="1"/>
            <a:r>
              <a:rPr lang="es-ES" dirty="0" smtClean="0"/>
              <a:t>Diseño </a:t>
            </a:r>
            <a:r>
              <a:rPr lang="es-ES" dirty="0"/>
              <a:t>de Base de datos (PostgreSQL)       </a:t>
            </a:r>
          </a:p>
          <a:p>
            <a:pPr lvl="2"/>
            <a:r>
              <a:rPr lang="es-ES" dirty="0"/>
              <a:t>Claves Primarias y </a:t>
            </a:r>
            <a:r>
              <a:rPr lang="es-ES" dirty="0" smtClean="0"/>
              <a:t>Foráneas</a:t>
            </a:r>
            <a:r>
              <a:rPr lang="es-ES" dirty="0"/>
              <a:t>     </a:t>
            </a:r>
            <a:endParaRPr lang="es-ES" dirty="0" smtClean="0"/>
          </a:p>
          <a:p>
            <a:pPr lvl="2"/>
            <a:r>
              <a:rPr lang="es-ES" dirty="0" err="1" smtClean="0"/>
              <a:t>Inserts</a:t>
            </a:r>
            <a:r>
              <a:rPr lang="es-ES" dirty="0" smtClean="0"/>
              <a:t> </a:t>
            </a:r>
            <a:r>
              <a:rPr lang="es-ES" dirty="0"/>
              <a:t>en las tablas Correspondientes </a:t>
            </a:r>
            <a:endParaRPr lang="es-ES" dirty="0" smtClean="0"/>
          </a:p>
          <a:p>
            <a:pPr lvl="1"/>
            <a:r>
              <a:rPr lang="es-ES" dirty="0" smtClean="0"/>
              <a:t>Desarrollo </a:t>
            </a:r>
            <a:r>
              <a:rPr lang="es-ES" dirty="0"/>
              <a:t>de Sistema Web (JSF)       </a:t>
            </a:r>
          </a:p>
          <a:p>
            <a:pPr lvl="2"/>
            <a:r>
              <a:rPr lang="es-ES" dirty="0" smtClean="0"/>
              <a:t>Conexión </a:t>
            </a:r>
            <a:r>
              <a:rPr lang="es-ES" dirty="0"/>
              <a:t>a Base de Datos mediante ORM (Hibernate)     </a:t>
            </a:r>
            <a:endParaRPr lang="es-ES" dirty="0" smtClean="0"/>
          </a:p>
          <a:p>
            <a:pPr lvl="2"/>
            <a:r>
              <a:rPr lang="es-ES" dirty="0" smtClean="0"/>
              <a:t>Mapeo </a:t>
            </a:r>
            <a:r>
              <a:rPr lang="es-ES" dirty="0"/>
              <a:t>de las tablas de la base de datos.       </a:t>
            </a:r>
            <a:endParaRPr lang="es-ES" dirty="0" smtClean="0"/>
          </a:p>
          <a:p>
            <a:pPr lvl="2"/>
            <a:r>
              <a:rPr lang="es-ES" dirty="0" smtClean="0"/>
              <a:t>Accesos </a:t>
            </a:r>
            <a:r>
              <a:rPr lang="es-ES" dirty="0"/>
              <a:t>a los datos de Clientes, Proveedores y Facturas.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445000" y="3429000"/>
            <a:ext cx="5588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8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9900" y="-17272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410200" y="1257300"/>
            <a:ext cx="45085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457700" y="2133600"/>
            <a:ext cx="584200" cy="154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06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1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680200" y="2806700"/>
            <a:ext cx="2844800" cy="393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4813300" y="3200400"/>
            <a:ext cx="863600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2700" y="1409700"/>
            <a:ext cx="1104900" cy="419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b="1" dirty="0" smtClean="0">
                <a:solidFill>
                  <a:srgbClr val="FF0000"/>
                </a:solidFill>
              </a:rPr>
              <a:t>DAO</a:t>
            </a:r>
            <a:endParaRPr 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dao program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4807" r="5208" b="20768"/>
          <a:stretch/>
        </p:blipFill>
        <p:spPr bwMode="auto">
          <a:xfrm>
            <a:off x="673100" y="3124200"/>
            <a:ext cx="10896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20700" y="383739"/>
            <a:ext cx="11201400" cy="2532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es un objeto que proporciona una interfaz abstracta a algún tipo de base de datos u otro mecanismo de persistencia. </a:t>
            </a:r>
            <a:endParaRPr lang="es-ES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se puede utilizar en un gran porcentaje de las aplicaciones, que requieran almacenamiento de datos. </a:t>
            </a:r>
            <a:endParaRPr lang="es-ES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0000"/>
                </a:solidFill>
                <a:latin typeface="Verdana" panose="020B0604030504040204" pitchFamily="34" charset="0"/>
              </a:rPr>
              <a:t>DAO </a:t>
            </a:r>
            <a:r>
              <a:rPr lang="es-ES" dirty="0">
                <a:solidFill>
                  <a:srgbClr val="000000"/>
                </a:solidFill>
                <a:latin typeface="Verdana" panose="020B0604030504040204" pitchFamily="34" charset="0"/>
              </a:rPr>
              <a:t>oculta todos los detalles de almacenamiento del resto de la aplicación, actuando como intermediario entre la aplicación y la base de datos.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6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o program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4" y="515937"/>
            <a:ext cx="9242425" cy="587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4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</a:t>
            </a:r>
            <a:r>
              <a:rPr lang="es-EC" dirty="0" smtClean="0"/>
              <a:t>ÑO DE BASE DE DATOS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938" t="20707" r="19425" b="29012"/>
          <a:stretch/>
        </p:blipFill>
        <p:spPr>
          <a:xfrm>
            <a:off x="2284897" y="1685636"/>
            <a:ext cx="9443259" cy="517236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gray">
          <a:xfrm rot="16200000">
            <a:off x="-1802175" y="3691614"/>
            <a:ext cx="520729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smtClean="0">
                <a:solidFill>
                  <a:srgbClr val="FF0000"/>
                </a:solidFill>
              </a:rPr>
              <a:t>CLAVES PRIMARIAS Y FORANEAS</a:t>
            </a:r>
            <a:endParaRPr 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IClientes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2677646"/>
            <a:ext cx="5181600" cy="2283823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List&lt;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2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9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IClientes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2677646"/>
            <a:ext cx="5181600" cy="2283823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List&lt;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1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ClienteDAO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80200" y="1193800"/>
            <a:ext cx="5181600" cy="3767669"/>
          </a:xfrm>
        </p:spPr>
        <p:txBody>
          <a:bodyPr>
            <a:normAutofit fontScale="92500" lnSpcReduction="20000"/>
          </a:bodyPr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class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ClienteDAO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implements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ICliente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@Override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public List&lt;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findAllClientes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throw new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UnsupportedOperationException</a:t>
            </a: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("Not supported yet."); //To change body of generated methods, choose Tools | Templates.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093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BEANS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320" t="10494" r="33750" b="9012"/>
          <a:stretch/>
        </p:blipFill>
        <p:spPr>
          <a:xfrm>
            <a:off x="5803900" y="0"/>
            <a:ext cx="638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66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10168"/>
            <a:ext cx="8761413" cy="706964"/>
          </a:xfrm>
        </p:spPr>
        <p:txBody>
          <a:bodyPr/>
          <a:lstStyle/>
          <a:p>
            <a:r>
              <a:rPr lang="en-US" dirty="0" err="1" smtClean="0"/>
              <a:t>ClienteMB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1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95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5353" y="3246968"/>
            <a:ext cx="8761413" cy="70696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BASE DE DATOS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52400" y="2551837"/>
            <a:ext cx="1192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INSERT INTO </a:t>
            </a:r>
            <a:r>
              <a:rPr lang="en-US" b="1" dirty="0" err="1"/>
              <a:t>public.cliente</a:t>
            </a:r>
            <a:r>
              <a:rPr lang="en-US" b="1" dirty="0"/>
              <a:t>(</a:t>
            </a:r>
            <a:r>
              <a:rPr lang="en-US" b="1" dirty="0" err="1"/>
              <a:t>cedula</a:t>
            </a:r>
            <a:r>
              <a:rPr lang="en-US" b="1" dirty="0"/>
              <a:t>, </a:t>
            </a:r>
            <a:r>
              <a:rPr lang="en-US" b="1" dirty="0" err="1"/>
              <a:t>nombres</a:t>
            </a:r>
            <a:r>
              <a:rPr lang="en-US" b="1" dirty="0"/>
              <a:t>, </a:t>
            </a:r>
            <a:r>
              <a:rPr lang="en-US" b="1" dirty="0" err="1"/>
              <a:t>apellidos</a:t>
            </a:r>
            <a:r>
              <a:rPr lang="en-US" b="1" dirty="0"/>
              <a:t>, </a:t>
            </a:r>
            <a:r>
              <a:rPr lang="en-US" b="1" dirty="0" err="1"/>
              <a:t>fecha_nacimiento</a:t>
            </a:r>
            <a:r>
              <a:rPr lang="en-US" b="1" dirty="0"/>
              <a:t>, </a:t>
            </a:r>
            <a:r>
              <a:rPr lang="en-US" b="1" dirty="0" err="1"/>
              <a:t>telefono</a:t>
            </a:r>
            <a:r>
              <a:rPr lang="en-US" b="1" dirty="0"/>
              <a:t>, </a:t>
            </a:r>
            <a:r>
              <a:rPr lang="en-US" b="1" dirty="0" err="1"/>
              <a:t>correo</a:t>
            </a:r>
            <a:r>
              <a:rPr lang="en-US" b="1" dirty="0"/>
              <a:t>, </a:t>
            </a:r>
            <a:r>
              <a:rPr lang="en-US" b="1" dirty="0" err="1"/>
              <a:t>direccion</a:t>
            </a:r>
            <a:r>
              <a:rPr lang="en-US" b="1" dirty="0"/>
              <a:t>,  </a:t>
            </a:r>
            <a:r>
              <a:rPr lang="en-US" b="1" dirty="0" err="1"/>
              <a:t>estado</a:t>
            </a:r>
            <a:r>
              <a:rPr lang="en-US" b="1" dirty="0"/>
              <a:t> )</a:t>
            </a:r>
          </a:p>
          <a:p>
            <a:r>
              <a:rPr lang="en-US" b="1" dirty="0"/>
              <a:t>VALUES ('0953255957', 'GLORIA', 'ALVAREZ CROSS', now(), '0953255957', 'gloria@gmail.com',  'GUATEMALA', TRUE);</a:t>
            </a:r>
          </a:p>
        </p:txBody>
      </p:sp>
    </p:spTree>
    <p:extLst>
      <p:ext uri="{BB962C8B-B14F-4D97-AF65-F5344CB8AC3E}">
        <p14:creationId xmlns:p14="http://schemas.microsoft.com/office/powerpoint/2010/main" val="150780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153" y="3437468"/>
            <a:ext cx="11087847" cy="706964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PROGRAMACI</a:t>
            </a:r>
            <a:r>
              <a:rPr lang="es-EC" b="1" dirty="0" err="1">
                <a:solidFill>
                  <a:schemeClr val="tx1"/>
                </a:solidFill>
              </a:rPr>
              <a:t>Ó</a:t>
            </a:r>
            <a:r>
              <a:rPr lang="en-US" b="1" dirty="0" smtClean="0">
                <a:solidFill>
                  <a:schemeClr val="tx1"/>
                </a:solidFill>
              </a:rPr>
              <a:t>N JSF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err="1" smtClean="0">
                <a:solidFill>
                  <a:schemeClr val="tx1"/>
                </a:solidFill>
              </a:rPr>
              <a:t>Librerias</a:t>
            </a:r>
            <a:r>
              <a:rPr lang="en-US" b="1" dirty="0" smtClean="0">
                <a:solidFill>
                  <a:schemeClr val="tx1"/>
                </a:solidFill>
              </a:rPr>
              <a:t> ADD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2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97" y="-153749"/>
            <a:ext cx="12192000" cy="6858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338986" y="4379702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152869" y="4306874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2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960" y="-1797627"/>
            <a:ext cx="18288000" cy="10287000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7963131" y="1539470"/>
            <a:ext cx="6350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13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550</TotalTime>
  <Words>195</Words>
  <Application>Microsoft Office PowerPoint</Application>
  <PresentationFormat>Panorámica</PresentationFormat>
  <Paragraphs>38</Paragraphs>
  <Slides>37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Verdana</vt:lpstr>
      <vt:lpstr>Wingdings</vt:lpstr>
      <vt:lpstr>Wingdings 3</vt:lpstr>
      <vt:lpstr>Sala de reuniones Ion</vt:lpstr>
      <vt:lpstr>TALLER DE PROGRAMACIÓN WEB</vt:lpstr>
      <vt:lpstr>ACTIVIDADES</vt:lpstr>
      <vt:lpstr>DISEÑO DE BASE DE DATOS</vt:lpstr>
      <vt:lpstr>BASE DE DATOS</vt:lpstr>
      <vt:lpstr>SCRIPTS</vt:lpstr>
      <vt:lpstr>PROGRAMACIÓN JSF Librerias ADD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DAO</vt:lpstr>
      <vt:lpstr>Presentación de PowerPoint</vt:lpstr>
      <vt:lpstr>Presentación de PowerPoint</vt:lpstr>
      <vt:lpstr>IClientes</vt:lpstr>
      <vt:lpstr>Presentación de PowerPoint</vt:lpstr>
      <vt:lpstr>IClientes</vt:lpstr>
      <vt:lpstr>ClienteDAO</vt:lpstr>
      <vt:lpstr>MANAGED BEANS</vt:lpstr>
      <vt:lpstr>ClienteMB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PROGRAMACIÓN WEB</dc:title>
  <dc:creator>Tech2Go</dc:creator>
  <cp:lastModifiedBy>Tech2Go</cp:lastModifiedBy>
  <cp:revision>17</cp:revision>
  <dcterms:created xsi:type="dcterms:W3CDTF">2019-04-05T19:11:55Z</dcterms:created>
  <dcterms:modified xsi:type="dcterms:W3CDTF">2019-04-06T04:22:45Z</dcterms:modified>
</cp:coreProperties>
</file>